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zydog" charset="1" panose="00000000000000000000"/>
      <p:regular r:id="rId10"/>
    </p:embeddedFont>
    <p:embeddedFont>
      <p:font typeface="TAN Tangkiwood" charset="1" panose="00000000000000000000"/>
      <p:regular r:id="rId11"/>
    </p:embeddedFont>
    <p:embeddedFont>
      <p:font typeface="Codec Pro" charset="1" panose="00000500000000000000"/>
      <p:regular r:id="rId12"/>
    </p:embeddedFont>
    <p:embeddedFont>
      <p:font typeface="Codec Pro Bold" charset="1" panose="00000600000000000000"/>
      <p:regular r:id="rId13"/>
    </p:embeddedFont>
    <p:embeddedFont>
      <p:font typeface="Codec Pro Thin" charset="1" panose="00000200000000000000"/>
      <p:regular r:id="rId14"/>
    </p:embeddedFont>
    <p:embeddedFont>
      <p:font typeface="Codec Pro Light" charset="1" panose="00000300000000000000"/>
      <p:regular r:id="rId15"/>
    </p:embeddedFont>
    <p:embeddedFont>
      <p:font typeface="Codec Pro Ultra-Bold" charset="1" panose="00000700000000000000"/>
      <p:regular r:id="rId16"/>
    </p:embeddedFont>
    <p:embeddedFont>
      <p:font typeface="Codec Pro Heavy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9.jpe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Relationship Id="rId9" Target="../media/image2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2" Target="../media/image28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3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045283" y="-4845459"/>
            <a:ext cx="12985647" cy="19977918"/>
          </a:xfrm>
          <a:custGeom>
            <a:avLst/>
            <a:gdLst/>
            <a:ahLst/>
            <a:cxnLst/>
            <a:rect r="r" b="b" t="t" l="l"/>
            <a:pathLst>
              <a:path h="19977918" w="12985647">
                <a:moveTo>
                  <a:pt x="0" y="0"/>
                </a:moveTo>
                <a:lnTo>
                  <a:pt x="12985647" y="0"/>
                </a:lnTo>
                <a:lnTo>
                  <a:pt x="12985647" y="19977918"/>
                </a:lnTo>
                <a:lnTo>
                  <a:pt x="0" y="1997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-11634" t="0" r="-1163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7514" y="3860794"/>
            <a:ext cx="2627895" cy="3522454"/>
          </a:xfrm>
          <a:custGeom>
            <a:avLst/>
            <a:gdLst/>
            <a:ahLst/>
            <a:cxnLst/>
            <a:rect r="r" b="b" t="t" l="l"/>
            <a:pathLst>
              <a:path h="3522454" w="2627895">
                <a:moveTo>
                  <a:pt x="0" y="0"/>
                </a:moveTo>
                <a:lnTo>
                  <a:pt x="2627895" y="0"/>
                </a:lnTo>
                <a:lnTo>
                  <a:pt x="2627895" y="3522454"/>
                </a:lnTo>
                <a:lnTo>
                  <a:pt x="0" y="352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0127" b="-7287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79370" y="1028700"/>
            <a:ext cx="12729260" cy="7784570"/>
            <a:chOff x="0" y="0"/>
            <a:chExt cx="16972346" cy="103794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86173" cy="10379427"/>
            </a:xfrm>
            <a:custGeom>
              <a:avLst/>
              <a:gdLst/>
              <a:ahLst/>
              <a:cxnLst/>
              <a:rect r="r" b="b" t="t" l="l"/>
              <a:pathLst>
                <a:path h="10379427" w="8486173">
                  <a:moveTo>
                    <a:pt x="0" y="0"/>
                  </a:moveTo>
                  <a:lnTo>
                    <a:pt x="8486173" y="0"/>
                  </a:lnTo>
                  <a:lnTo>
                    <a:pt x="8486173" y="10379427"/>
                  </a:lnTo>
                  <a:lnTo>
                    <a:pt x="0" y="10379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548" t="0" r="-30190" b="-3951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486173" y="0"/>
              <a:ext cx="8486173" cy="10379427"/>
            </a:xfrm>
            <a:custGeom>
              <a:avLst/>
              <a:gdLst/>
              <a:ahLst/>
              <a:cxnLst/>
              <a:rect r="r" b="b" t="t" l="l"/>
              <a:pathLst>
                <a:path h="10379427" w="8486173">
                  <a:moveTo>
                    <a:pt x="0" y="0"/>
                  </a:moveTo>
                  <a:lnTo>
                    <a:pt x="8486173" y="0"/>
                  </a:lnTo>
                  <a:lnTo>
                    <a:pt x="8486173" y="10379427"/>
                  </a:lnTo>
                  <a:lnTo>
                    <a:pt x="0" y="10379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548" t="0" r="-30190" b="-3951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129709" y="3398679"/>
            <a:ext cx="10028582" cy="278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3"/>
              </a:lnSpc>
              <a:spcBef>
                <a:spcPts val="4682"/>
              </a:spcBef>
            </a:pPr>
            <a:r>
              <a:rPr lang="en-US" sz="12487" spc="249">
                <a:solidFill>
                  <a:srgbClr val="000000"/>
                </a:solidFill>
                <a:latin typeface="TAN Tangkiwood"/>
              </a:rPr>
              <a:t>Web-PortFolio</a:t>
            </a:r>
          </a:p>
          <a:p>
            <a:pPr algn="ctr" marL="0" indent="0" lvl="0">
              <a:lnSpc>
                <a:spcPts val="6243"/>
              </a:lnSpc>
              <a:spcBef>
                <a:spcPts val="4682"/>
              </a:spcBef>
            </a:pPr>
            <a:r>
              <a:rPr lang="en-US" sz="12487" spc="249">
                <a:solidFill>
                  <a:srgbClr val="000000"/>
                </a:solidFill>
                <a:latin typeface="TAN Tangkiwood"/>
              </a:rPr>
              <a:t>Presentation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93496" y="1028700"/>
            <a:ext cx="3101009" cy="879911"/>
          </a:xfrm>
          <a:custGeom>
            <a:avLst/>
            <a:gdLst/>
            <a:ahLst/>
            <a:cxnLst/>
            <a:rect r="r" b="b" t="t" l="l"/>
            <a:pathLst>
              <a:path h="879911" w="3101009">
                <a:moveTo>
                  <a:pt x="0" y="0"/>
                </a:moveTo>
                <a:lnTo>
                  <a:pt x="3101008" y="0"/>
                </a:lnTo>
                <a:lnTo>
                  <a:pt x="3101008" y="879911"/>
                </a:lnTo>
                <a:lnTo>
                  <a:pt x="0" y="879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06309">
            <a:off x="15211523" y="5128823"/>
            <a:ext cx="3316668" cy="6561753"/>
          </a:xfrm>
          <a:custGeom>
            <a:avLst/>
            <a:gdLst/>
            <a:ahLst/>
            <a:cxnLst/>
            <a:rect r="r" b="b" t="t" l="l"/>
            <a:pathLst>
              <a:path h="6561753" w="3316668">
                <a:moveTo>
                  <a:pt x="0" y="0"/>
                </a:moveTo>
                <a:lnTo>
                  <a:pt x="3316668" y="0"/>
                </a:lnTo>
                <a:lnTo>
                  <a:pt x="3316668" y="6561753"/>
                </a:lnTo>
                <a:lnTo>
                  <a:pt x="0" y="65617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6241009"/>
            <a:ext cx="4269103" cy="3311511"/>
            <a:chOff x="0" y="0"/>
            <a:chExt cx="6346952" cy="49232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95250" y="0"/>
              <a:ext cx="6455029" cy="4962271"/>
            </a:xfrm>
            <a:custGeom>
              <a:avLst/>
              <a:gdLst/>
              <a:ahLst/>
              <a:cxnLst/>
              <a:rect r="r" b="b" t="t" l="l"/>
              <a:pathLst>
                <a:path h="4962271" w="6455029">
                  <a:moveTo>
                    <a:pt x="6422771" y="4524121"/>
                  </a:moveTo>
                  <a:cubicBezTo>
                    <a:pt x="6422771" y="4524121"/>
                    <a:pt x="6422898" y="4524121"/>
                    <a:pt x="6422898" y="4523994"/>
                  </a:cubicBezTo>
                  <a:cubicBezTo>
                    <a:pt x="6423660" y="4524629"/>
                    <a:pt x="6425184" y="4526026"/>
                    <a:pt x="6430391" y="4530217"/>
                  </a:cubicBezTo>
                  <a:cubicBezTo>
                    <a:pt x="6430391" y="4530217"/>
                    <a:pt x="6430264" y="4530090"/>
                    <a:pt x="6422771" y="4524121"/>
                  </a:cubicBezTo>
                  <a:close/>
                  <a:moveTo>
                    <a:pt x="6442202" y="4153408"/>
                  </a:moveTo>
                  <a:cubicBezTo>
                    <a:pt x="6412357" y="3041523"/>
                    <a:pt x="6434963" y="1872361"/>
                    <a:pt x="6434963" y="802513"/>
                  </a:cubicBezTo>
                  <a:cubicBezTo>
                    <a:pt x="6429756" y="557530"/>
                    <a:pt x="6423025" y="232664"/>
                    <a:pt x="6435471" y="0"/>
                  </a:cubicBezTo>
                  <a:cubicBezTo>
                    <a:pt x="6340856" y="43815"/>
                    <a:pt x="6292723" y="17653"/>
                    <a:pt x="6189345" y="30353"/>
                  </a:cubicBezTo>
                  <a:cubicBezTo>
                    <a:pt x="6158230" y="54610"/>
                    <a:pt x="6113653" y="95250"/>
                    <a:pt x="6032754" y="100838"/>
                  </a:cubicBezTo>
                  <a:cubicBezTo>
                    <a:pt x="6051296" y="140081"/>
                    <a:pt x="5826633" y="118237"/>
                    <a:pt x="5609463" y="140970"/>
                  </a:cubicBezTo>
                  <a:cubicBezTo>
                    <a:pt x="5598033" y="165735"/>
                    <a:pt x="5531739" y="104521"/>
                    <a:pt x="5356733" y="101854"/>
                  </a:cubicBezTo>
                  <a:cubicBezTo>
                    <a:pt x="5354828" y="118110"/>
                    <a:pt x="5116703" y="153416"/>
                    <a:pt x="4944872" y="100965"/>
                  </a:cubicBezTo>
                  <a:cubicBezTo>
                    <a:pt x="4882007" y="161544"/>
                    <a:pt x="4821047" y="124968"/>
                    <a:pt x="4739132" y="121412"/>
                  </a:cubicBezTo>
                  <a:cubicBezTo>
                    <a:pt x="4621657" y="144526"/>
                    <a:pt x="4459605" y="124206"/>
                    <a:pt x="4311396" y="172085"/>
                  </a:cubicBezTo>
                  <a:cubicBezTo>
                    <a:pt x="4219067" y="133223"/>
                    <a:pt x="4027424" y="199009"/>
                    <a:pt x="3931031" y="196723"/>
                  </a:cubicBezTo>
                  <a:cubicBezTo>
                    <a:pt x="3885819" y="136779"/>
                    <a:pt x="3722116" y="352171"/>
                    <a:pt x="3575812" y="303657"/>
                  </a:cubicBezTo>
                  <a:cubicBezTo>
                    <a:pt x="3504692" y="355600"/>
                    <a:pt x="3449828" y="374396"/>
                    <a:pt x="3392551" y="345821"/>
                  </a:cubicBezTo>
                  <a:cubicBezTo>
                    <a:pt x="3287395" y="370840"/>
                    <a:pt x="3172714" y="364617"/>
                    <a:pt x="3055874" y="344678"/>
                  </a:cubicBezTo>
                  <a:cubicBezTo>
                    <a:pt x="3009519" y="349885"/>
                    <a:pt x="2957830" y="382524"/>
                    <a:pt x="2883535" y="359664"/>
                  </a:cubicBezTo>
                  <a:cubicBezTo>
                    <a:pt x="2783459" y="392811"/>
                    <a:pt x="2630551" y="439166"/>
                    <a:pt x="2468118" y="438658"/>
                  </a:cubicBezTo>
                  <a:cubicBezTo>
                    <a:pt x="2441702" y="466598"/>
                    <a:pt x="2397633" y="458724"/>
                    <a:pt x="2349754" y="489331"/>
                  </a:cubicBezTo>
                  <a:cubicBezTo>
                    <a:pt x="2347341" y="468757"/>
                    <a:pt x="2297049" y="476631"/>
                    <a:pt x="2277745" y="481584"/>
                  </a:cubicBezTo>
                  <a:cubicBezTo>
                    <a:pt x="2273300" y="468757"/>
                    <a:pt x="2252853" y="451739"/>
                    <a:pt x="2239772" y="478409"/>
                  </a:cubicBezTo>
                  <a:cubicBezTo>
                    <a:pt x="2202434" y="438150"/>
                    <a:pt x="2004060" y="530860"/>
                    <a:pt x="1715516" y="567944"/>
                  </a:cubicBezTo>
                  <a:cubicBezTo>
                    <a:pt x="1618234" y="580644"/>
                    <a:pt x="1545209" y="585851"/>
                    <a:pt x="1430909" y="592963"/>
                  </a:cubicBezTo>
                  <a:cubicBezTo>
                    <a:pt x="1360170" y="538988"/>
                    <a:pt x="1274572" y="607695"/>
                    <a:pt x="1200531" y="622554"/>
                  </a:cubicBezTo>
                  <a:cubicBezTo>
                    <a:pt x="1082929" y="562356"/>
                    <a:pt x="928116" y="690372"/>
                    <a:pt x="767588" y="631571"/>
                  </a:cubicBezTo>
                  <a:cubicBezTo>
                    <a:pt x="607822" y="693547"/>
                    <a:pt x="508000" y="651637"/>
                    <a:pt x="282829" y="663829"/>
                  </a:cubicBezTo>
                  <a:cubicBezTo>
                    <a:pt x="0" y="731901"/>
                    <a:pt x="151511" y="216408"/>
                    <a:pt x="95250" y="3250438"/>
                  </a:cubicBezTo>
                  <a:cubicBezTo>
                    <a:pt x="123825" y="3261360"/>
                    <a:pt x="93091" y="3937127"/>
                    <a:pt x="111887" y="4761484"/>
                  </a:cubicBezTo>
                  <a:cubicBezTo>
                    <a:pt x="91059" y="4783201"/>
                    <a:pt x="116205" y="4848987"/>
                    <a:pt x="181229" y="4823587"/>
                  </a:cubicBezTo>
                  <a:cubicBezTo>
                    <a:pt x="204343" y="4851908"/>
                    <a:pt x="228600" y="4860798"/>
                    <a:pt x="292862" y="4875149"/>
                  </a:cubicBezTo>
                  <a:cubicBezTo>
                    <a:pt x="333756" y="4905756"/>
                    <a:pt x="448437" y="4832985"/>
                    <a:pt x="539496" y="4890008"/>
                  </a:cubicBezTo>
                  <a:cubicBezTo>
                    <a:pt x="569341" y="4860544"/>
                    <a:pt x="583057" y="4910709"/>
                    <a:pt x="613410" y="4893437"/>
                  </a:cubicBezTo>
                  <a:cubicBezTo>
                    <a:pt x="621157" y="4894707"/>
                    <a:pt x="668782" y="4840986"/>
                    <a:pt x="680720" y="4883150"/>
                  </a:cubicBezTo>
                  <a:cubicBezTo>
                    <a:pt x="757809" y="4954397"/>
                    <a:pt x="900303" y="4903343"/>
                    <a:pt x="993902" y="4884039"/>
                  </a:cubicBezTo>
                  <a:cubicBezTo>
                    <a:pt x="1086866" y="4912868"/>
                    <a:pt x="1139190" y="4949063"/>
                    <a:pt x="1366520" y="4896485"/>
                  </a:cubicBezTo>
                  <a:cubicBezTo>
                    <a:pt x="1497711" y="4950841"/>
                    <a:pt x="1581785" y="4870958"/>
                    <a:pt x="1699006" y="4818380"/>
                  </a:cubicBezTo>
                  <a:cubicBezTo>
                    <a:pt x="1786763" y="4880737"/>
                    <a:pt x="1907413" y="4847844"/>
                    <a:pt x="2122424" y="4862703"/>
                  </a:cubicBezTo>
                  <a:cubicBezTo>
                    <a:pt x="2186940" y="4864862"/>
                    <a:pt x="2258568" y="4962271"/>
                    <a:pt x="2339086" y="4870196"/>
                  </a:cubicBezTo>
                  <a:cubicBezTo>
                    <a:pt x="2389251" y="4920488"/>
                    <a:pt x="2513965" y="4852924"/>
                    <a:pt x="2692527" y="4884420"/>
                  </a:cubicBezTo>
                  <a:cubicBezTo>
                    <a:pt x="2805176" y="4787138"/>
                    <a:pt x="2926461" y="4886071"/>
                    <a:pt x="3066669" y="4808601"/>
                  </a:cubicBezTo>
                  <a:cubicBezTo>
                    <a:pt x="3127502" y="4817491"/>
                    <a:pt x="3182239" y="4728210"/>
                    <a:pt x="3263646" y="4737989"/>
                  </a:cubicBezTo>
                  <a:cubicBezTo>
                    <a:pt x="3369691" y="4727829"/>
                    <a:pt x="3486023" y="4682363"/>
                    <a:pt x="3625723" y="4707001"/>
                  </a:cubicBezTo>
                  <a:cubicBezTo>
                    <a:pt x="3737483" y="4675759"/>
                    <a:pt x="3913886" y="4644009"/>
                    <a:pt x="4067302" y="4715764"/>
                  </a:cubicBezTo>
                  <a:cubicBezTo>
                    <a:pt x="4062476" y="4677156"/>
                    <a:pt x="4236212" y="4689221"/>
                    <a:pt x="4359021" y="4663059"/>
                  </a:cubicBezTo>
                  <a:cubicBezTo>
                    <a:pt x="4349242" y="4631690"/>
                    <a:pt x="4432935" y="4671949"/>
                    <a:pt x="4467352" y="4645152"/>
                  </a:cubicBezTo>
                  <a:cubicBezTo>
                    <a:pt x="4495800" y="4607814"/>
                    <a:pt x="4536186" y="4628896"/>
                    <a:pt x="4576445" y="4616958"/>
                  </a:cubicBezTo>
                  <a:cubicBezTo>
                    <a:pt x="4576064" y="4587494"/>
                    <a:pt x="4595749" y="4636008"/>
                    <a:pt x="4637913" y="4604258"/>
                  </a:cubicBezTo>
                  <a:cubicBezTo>
                    <a:pt x="4635500" y="4609719"/>
                    <a:pt x="4681601" y="4549775"/>
                    <a:pt x="4704715" y="4569587"/>
                  </a:cubicBezTo>
                  <a:cubicBezTo>
                    <a:pt x="4797171" y="4591812"/>
                    <a:pt x="4871720" y="4589653"/>
                    <a:pt x="4997704" y="4537710"/>
                  </a:cubicBezTo>
                  <a:cubicBezTo>
                    <a:pt x="5089271" y="4593590"/>
                    <a:pt x="5247005" y="4525137"/>
                    <a:pt x="5341493" y="4503420"/>
                  </a:cubicBezTo>
                  <a:cubicBezTo>
                    <a:pt x="5345811" y="4448810"/>
                    <a:pt x="5680202" y="4462272"/>
                    <a:pt x="5942965" y="4550664"/>
                  </a:cubicBezTo>
                  <a:cubicBezTo>
                    <a:pt x="6038596" y="4558411"/>
                    <a:pt x="6095365" y="4518152"/>
                    <a:pt x="6190869" y="4555998"/>
                  </a:cubicBezTo>
                  <a:cubicBezTo>
                    <a:pt x="6242050" y="4518914"/>
                    <a:pt x="6315837" y="4528947"/>
                    <a:pt x="6411214" y="4523994"/>
                  </a:cubicBezTo>
                  <a:cubicBezTo>
                    <a:pt x="6415786" y="4525899"/>
                    <a:pt x="6419469" y="4525899"/>
                    <a:pt x="6422644" y="4524121"/>
                  </a:cubicBezTo>
                  <a:cubicBezTo>
                    <a:pt x="6422136" y="4523740"/>
                    <a:pt x="6421755" y="4523486"/>
                    <a:pt x="6421247" y="4522978"/>
                  </a:cubicBezTo>
                  <a:cubicBezTo>
                    <a:pt x="6422136" y="4523486"/>
                    <a:pt x="6422263" y="4523486"/>
                    <a:pt x="6422771" y="4523994"/>
                  </a:cubicBezTo>
                  <a:cubicBezTo>
                    <a:pt x="6455029" y="4505198"/>
                    <a:pt x="6417691" y="4300474"/>
                    <a:pt x="6442202" y="4153408"/>
                  </a:cubicBezTo>
                  <a:close/>
                </a:path>
              </a:pathLst>
            </a:custGeom>
            <a:blipFill>
              <a:blip r:embed="rId10"/>
              <a:stretch>
                <a:fillRect l="0" t="-14458" r="0" b="-14458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false" rot="0">
            <a:off x="11227701" y="7161881"/>
            <a:ext cx="3987267" cy="2390639"/>
          </a:xfrm>
          <a:custGeom>
            <a:avLst/>
            <a:gdLst/>
            <a:ahLst/>
            <a:cxnLst/>
            <a:rect r="r" b="b" t="t" l="l"/>
            <a:pathLst>
              <a:path h="2390639" w="3987267">
                <a:moveTo>
                  <a:pt x="3987267" y="0"/>
                </a:moveTo>
                <a:lnTo>
                  <a:pt x="0" y="0"/>
                </a:lnTo>
                <a:lnTo>
                  <a:pt x="0" y="2390638"/>
                </a:lnTo>
                <a:lnTo>
                  <a:pt x="3987267" y="2390638"/>
                </a:lnTo>
                <a:lnTo>
                  <a:pt x="398726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994670">
            <a:off x="14714578" y="1983234"/>
            <a:ext cx="1649517" cy="2279483"/>
          </a:xfrm>
          <a:custGeom>
            <a:avLst/>
            <a:gdLst/>
            <a:ahLst/>
            <a:cxnLst/>
            <a:rect r="r" b="b" t="t" l="l"/>
            <a:pathLst>
              <a:path h="2279483" w="1649517">
                <a:moveTo>
                  <a:pt x="0" y="0"/>
                </a:moveTo>
                <a:lnTo>
                  <a:pt x="1649516" y="0"/>
                </a:lnTo>
                <a:lnTo>
                  <a:pt x="1649516" y="2279483"/>
                </a:lnTo>
                <a:lnTo>
                  <a:pt x="0" y="22794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338026">
            <a:off x="1446860" y="-2144966"/>
            <a:ext cx="3432783" cy="4866058"/>
          </a:xfrm>
          <a:custGeom>
            <a:avLst/>
            <a:gdLst/>
            <a:ahLst/>
            <a:cxnLst/>
            <a:rect r="r" b="b" t="t" l="l"/>
            <a:pathLst>
              <a:path h="4866058" w="3432783">
                <a:moveTo>
                  <a:pt x="0" y="0"/>
                </a:moveTo>
                <a:lnTo>
                  <a:pt x="3432783" y="0"/>
                </a:lnTo>
                <a:lnTo>
                  <a:pt x="3432783" y="4866058"/>
                </a:lnTo>
                <a:lnTo>
                  <a:pt x="0" y="48660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99640">
            <a:off x="14853377" y="7550413"/>
            <a:ext cx="723182" cy="909663"/>
          </a:xfrm>
          <a:custGeom>
            <a:avLst/>
            <a:gdLst/>
            <a:ahLst/>
            <a:cxnLst/>
            <a:rect r="r" b="b" t="t" l="l"/>
            <a:pathLst>
              <a:path h="909663" w="723182">
                <a:moveTo>
                  <a:pt x="0" y="0"/>
                </a:moveTo>
                <a:lnTo>
                  <a:pt x="723182" y="0"/>
                </a:lnTo>
                <a:lnTo>
                  <a:pt x="723182" y="909662"/>
                </a:lnTo>
                <a:lnTo>
                  <a:pt x="0" y="9096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06664">
            <a:off x="15353896" y="7661098"/>
            <a:ext cx="723182" cy="909663"/>
          </a:xfrm>
          <a:custGeom>
            <a:avLst/>
            <a:gdLst/>
            <a:ahLst/>
            <a:cxnLst/>
            <a:rect r="r" b="b" t="t" l="l"/>
            <a:pathLst>
              <a:path h="909663" w="723182">
                <a:moveTo>
                  <a:pt x="0" y="0"/>
                </a:moveTo>
                <a:lnTo>
                  <a:pt x="723182" y="0"/>
                </a:lnTo>
                <a:lnTo>
                  <a:pt x="723182" y="909662"/>
                </a:lnTo>
                <a:lnTo>
                  <a:pt x="0" y="90966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216546">
            <a:off x="14501948" y="7793083"/>
            <a:ext cx="723182" cy="909663"/>
          </a:xfrm>
          <a:custGeom>
            <a:avLst/>
            <a:gdLst/>
            <a:ahLst/>
            <a:cxnLst/>
            <a:rect r="r" b="b" t="t" l="l"/>
            <a:pathLst>
              <a:path h="909663" w="723182">
                <a:moveTo>
                  <a:pt x="0" y="0"/>
                </a:moveTo>
                <a:lnTo>
                  <a:pt x="723182" y="0"/>
                </a:lnTo>
                <a:lnTo>
                  <a:pt x="723182" y="909663"/>
                </a:lnTo>
                <a:lnTo>
                  <a:pt x="0" y="90966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91273">
            <a:off x="14159075" y="8164266"/>
            <a:ext cx="3657349" cy="1189551"/>
          </a:xfrm>
          <a:custGeom>
            <a:avLst/>
            <a:gdLst/>
            <a:ahLst/>
            <a:cxnLst/>
            <a:rect r="r" b="b" t="t" l="l"/>
            <a:pathLst>
              <a:path h="1189551" w="3657349">
                <a:moveTo>
                  <a:pt x="0" y="0"/>
                </a:moveTo>
                <a:lnTo>
                  <a:pt x="3657349" y="0"/>
                </a:lnTo>
                <a:lnTo>
                  <a:pt x="3657349" y="1189551"/>
                </a:lnTo>
                <a:lnTo>
                  <a:pt x="0" y="118955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124834" y="8252827"/>
            <a:ext cx="1862916" cy="1022394"/>
            <a:chOff x="0" y="0"/>
            <a:chExt cx="2483888" cy="1363192"/>
          </a:xfrm>
        </p:grpSpPr>
        <p:sp>
          <p:nvSpPr>
            <p:cNvPr name="Freeform 20" id="20"/>
            <p:cNvSpPr/>
            <p:nvPr/>
          </p:nvSpPr>
          <p:spPr>
            <a:xfrm flipH="false" flipV="false" rot="-3571834">
              <a:off x="196852" y="172300"/>
              <a:ext cx="982348" cy="1018593"/>
            </a:xfrm>
            <a:custGeom>
              <a:avLst/>
              <a:gdLst/>
              <a:ahLst/>
              <a:cxnLst/>
              <a:rect r="r" b="b" t="t" l="l"/>
              <a:pathLst>
                <a:path h="1018593" w="982348">
                  <a:moveTo>
                    <a:pt x="0" y="0"/>
                  </a:moveTo>
                  <a:lnTo>
                    <a:pt x="982348" y="0"/>
                  </a:lnTo>
                  <a:lnTo>
                    <a:pt x="982348" y="1018592"/>
                  </a:lnTo>
                  <a:lnTo>
                    <a:pt x="0" y="1018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-16956" b="-11154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3571834">
              <a:off x="1304688" y="172300"/>
              <a:ext cx="982348" cy="1018593"/>
            </a:xfrm>
            <a:custGeom>
              <a:avLst/>
              <a:gdLst/>
              <a:ahLst/>
              <a:cxnLst/>
              <a:rect r="r" b="b" t="t" l="l"/>
              <a:pathLst>
                <a:path h="1018593" w="982348">
                  <a:moveTo>
                    <a:pt x="0" y="0"/>
                  </a:moveTo>
                  <a:lnTo>
                    <a:pt x="982348" y="0"/>
                  </a:lnTo>
                  <a:lnTo>
                    <a:pt x="982348" y="1018592"/>
                  </a:lnTo>
                  <a:lnTo>
                    <a:pt x="0" y="1018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-16956" b="-11154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true" flipV="false" rot="3683879">
            <a:off x="16731096" y="8377139"/>
            <a:ext cx="736761" cy="763945"/>
          </a:xfrm>
          <a:custGeom>
            <a:avLst/>
            <a:gdLst/>
            <a:ahLst/>
            <a:cxnLst/>
            <a:rect r="r" b="b" t="t" l="l"/>
            <a:pathLst>
              <a:path h="763945" w="736761">
                <a:moveTo>
                  <a:pt x="736761" y="0"/>
                </a:moveTo>
                <a:lnTo>
                  <a:pt x="0" y="0"/>
                </a:lnTo>
                <a:lnTo>
                  <a:pt x="0" y="763945"/>
                </a:lnTo>
                <a:lnTo>
                  <a:pt x="736761" y="763945"/>
                </a:lnTo>
                <a:lnTo>
                  <a:pt x="736761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-16956" b="-11154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3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045283" y="-5055250"/>
            <a:ext cx="12985647" cy="19977918"/>
          </a:xfrm>
          <a:custGeom>
            <a:avLst/>
            <a:gdLst/>
            <a:ahLst/>
            <a:cxnLst/>
            <a:rect r="r" b="b" t="t" l="l"/>
            <a:pathLst>
              <a:path h="19977918" w="12985647">
                <a:moveTo>
                  <a:pt x="0" y="0"/>
                </a:moveTo>
                <a:lnTo>
                  <a:pt x="12985647" y="0"/>
                </a:lnTo>
                <a:lnTo>
                  <a:pt x="12985647" y="19977918"/>
                </a:lnTo>
                <a:lnTo>
                  <a:pt x="0" y="1997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-11634" t="0" r="-1163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277" y="541938"/>
            <a:ext cx="4593962" cy="1220090"/>
            <a:chOff x="0" y="0"/>
            <a:chExt cx="1209932" cy="321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9932" cy="321341"/>
            </a:xfrm>
            <a:custGeom>
              <a:avLst/>
              <a:gdLst/>
              <a:ahLst/>
              <a:cxnLst/>
              <a:rect r="r" b="b" t="t" l="l"/>
              <a:pathLst>
                <a:path h="321341" w="1209932">
                  <a:moveTo>
                    <a:pt x="0" y="0"/>
                  </a:moveTo>
                  <a:lnTo>
                    <a:pt x="1209932" y="0"/>
                  </a:lnTo>
                  <a:lnTo>
                    <a:pt x="1209932" y="321341"/>
                  </a:lnTo>
                  <a:lnTo>
                    <a:pt x="0" y="321341"/>
                  </a:lnTo>
                  <a:close/>
                </a:path>
              </a:pathLst>
            </a:custGeom>
            <a:solidFill>
              <a:srgbClr val="2870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209932" cy="340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35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FFFFFF"/>
                  </a:solidFill>
                  <a:latin typeface="Lazydog"/>
                </a:rPr>
                <a:t>Design Logo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294691">
            <a:off x="6804983" y="203661"/>
            <a:ext cx="1431809" cy="1701611"/>
          </a:xfrm>
          <a:custGeom>
            <a:avLst/>
            <a:gdLst/>
            <a:ahLst/>
            <a:cxnLst/>
            <a:rect r="r" b="b" t="t" l="l"/>
            <a:pathLst>
              <a:path h="1701611" w="1431809">
                <a:moveTo>
                  <a:pt x="0" y="0"/>
                </a:moveTo>
                <a:lnTo>
                  <a:pt x="1431809" y="0"/>
                </a:lnTo>
                <a:lnTo>
                  <a:pt x="1431809" y="1701612"/>
                </a:lnTo>
                <a:lnTo>
                  <a:pt x="0" y="1701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79418" b="-114004"/>
            </a:stretch>
          </a:blipFill>
        </p:spPr>
      </p:sp>
      <p:grpSp>
        <p:nvGrpSpPr>
          <p:cNvPr name="Group 7" id="7"/>
          <p:cNvGrpSpPr/>
          <p:nvPr/>
        </p:nvGrpSpPr>
        <p:grpSpPr>
          <a:xfrm rot="1642556">
            <a:off x="16264891" y="8091232"/>
            <a:ext cx="1496701" cy="149670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18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6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038720" y="1422339"/>
            <a:ext cx="4356822" cy="4356822"/>
          </a:xfrm>
          <a:custGeom>
            <a:avLst/>
            <a:gdLst/>
            <a:ahLst/>
            <a:cxnLst/>
            <a:rect r="r" b="b" t="t" l="l"/>
            <a:pathLst>
              <a:path h="4356822" w="4356822">
                <a:moveTo>
                  <a:pt x="0" y="0"/>
                </a:moveTo>
                <a:lnTo>
                  <a:pt x="4356822" y="0"/>
                </a:lnTo>
                <a:lnTo>
                  <a:pt x="4356822" y="4356823"/>
                </a:lnTo>
                <a:lnTo>
                  <a:pt x="0" y="4356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89246" y="6179531"/>
            <a:ext cx="3582508" cy="3582508"/>
          </a:xfrm>
          <a:custGeom>
            <a:avLst/>
            <a:gdLst/>
            <a:ahLst/>
            <a:cxnLst/>
            <a:rect r="r" b="b" t="t" l="l"/>
            <a:pathLst>
              <a:path h="3582508" w="3582508">
                <a:moveTo>
                  <a:pt x="0" y="0"/>
                </a:moveTo>
                <a:lnTo>
                  <a:pt x="3582507" y="0"/>
                </a:lnTo>
                <a:lnTo>
                  <a:pt x="3582507" y="3582507"/>
                </a:lnTo>
                <a:lnTo>
                  <a:pt x="0" y="3582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59246" y="6123753"/>
            <a:ext cx="4617578" cy="3694063"/>
          </a:xfrm>
          <a:custGeom>
            <a:avLst/>
            <a:gdLst/>
            <a:ahLst/>
            <a:cxnLst/>
            <a:rect r="r" b="b" t="t" l="l"/>
            <a:pathLst>
              <a:path h="3694063" w="4617578">
                <a:moveTo>
                  <a:pt x="0" y="0"/>
                </a:moveTo>
                <a:lnTo>
                  <a:pt x="4617579" y="0"/>
                </a:lnTo>
                <a:lnTo>
                  <a:pt x="4617579" y="3694063"/>
                </a:lnTo>
                <a:lnTo>
                  <a:pt x="0" y="3694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39245" y="2108934"/>
            <a:ext cx="3220055" cy="3220055"/>
          </a:xfrm>
          <a:custGeom>
            <a:avLst/>
            <a:gdLst/>
            <a:ahLst/>
            <a:cxnLst/>
            <a:rect r="r" b="b" t="t" l="l"/>
            <a:pathLst>
              <a:path h="3220055" w="3220055">
                <a:moveTo>
                  <a:pt x="0" y="0"/>
                </a:moveTo>
                <a:lnTo>
                  <a:pt x="3220055" y="0"/>
                </a:lnTo>
                <a:lnTo>
                  <a:pt x="3220055" y="3220055"/>
                </a:lnTo>
                <a:lnTo>
                  <a:pt x="0" y="32200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01292" y="2108934"/>
            <a:ext cx="3468350" cy="3468350"/>
          </a:xfrm>
          <a:custGeom>
            <a:avLst/>
            <a:gdLst/>
            <a:ahLst/>
            <a:cxnLst/>
            <a:rect r="r" b="b" t="t" l="l"/>
            <a:pathLst>
              <a:path h="3468350" w="3468350">
                <a:moveTo>
                  <a:pt x="0" y="0"/>
                </a:moveTo>
                <a:lnTo>
                  <a:pt x="3468350" y="0"/>
                </a:lnTo>
                <a:lnTo>
                  <a:pt x="3468350" y="3468350"/>
                </a:lnTo>
                <a:lnTo>
                  <a:pt x="0" y="3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9B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3656" y="514303"/>
            <a:ext cx="10058541" cy="1658868"/>
            <a:chOff x="0" y="0"/>
            <a:chExt cx="2649163" cy="436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49163" cy="436903"/>
            </a:xfrm>
            <a:custGeom>
              <a:avLst/>
              <a:gdLst/>
              <a:ahLst/>
              <a:cxnLst/>
              <a:rect r="r" b="b" t="t" l="l"/>
              <a:pathLst>
                <a:path h="436903" w="2649163">
                  <a:moveTo>
                    <a:pt x="0" y="0"/>
                  </a:moveTo>
                  <a:lnTo>
                    <a:pt x="2649163" y="0"/>
                  </a:lnTo>
                  <a:lnTo>
                    <a:pt x="2649163" y="436903"/>
                  </a:lnTo>
                  <a:lnTo>
                    <a:pt x="0" y="4369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649163" cy="417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335"/>
                </a:lnSpc>
                <a:spcBef>
                  <a:spcPts val="4751"/>
                </a:spcBef>
              </a:pPr>
              <a:r>
                <a:rPr lang="en-US" sz="7199" spc="143">
                  <a:solidFill>
                    <a:srgbClr val="000000"/>
                  </a:solidFill>
                  <a:latin typeface="TAN Tangkiwood"/>
                </a:rPr>
                <a:t>Design Icon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1690095" y="3030396"/>
            <a:ext cx="15569205" cy="6384496"/>
          </a:xfrm>
          <a:custGeom>
            <a:avLst/>
            <a:gdLst/>
            <a:ahLst/>
            <a:cxnLst/>
            <a:rect r="r" b="b" t="t" l="l"/>
            <a:pathLst>
              <a:path h="6384496" w="15569205">
                <a:moveTo>
                  <a:pt x="0" y="6384496"/>
                </a:moveTo>
                <a:lnTo>
                  <a:pt x="15569205" y="6384496"/>
                </a:lnTo>
                <a:lnTo>
                  <a:pt x="15569205" y="0"/>
                </a:lnTo>
                <a:lnTo>
                  <a:pt x="0" y="0"/>
                </a:lnTo>
                <a:lnTo>
                  <a:pt x="0" y="6384496"/>
                </a:lnTo>
                <a:close/>
              </a:path>
            </a:pathLst>
          </a:custGeom>
          <a:blipFill>
            <a:blip r:embed="rId2"/>
            <a:stretch>
              <a:fillRect l="-21745" t="-5472" r="-4737" b="-5337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84016">
            <a:off x="15918452" y="8307613"/>
            <a:ext cx="1816328" cy="879911"/>
          </a:xfrm>
          <a:custGeom>
            <a:avLst/>
            <a:gdLst/>
            <a:ahLst/>
            <a:cxnLst/>
            <a:rect r="r" b="b" t="t" l="l"/>
            <a:pathLst>
              <a:path h="879911" w="1816328">
                <a:moveTo>
                  <a:pt x="0" y="0"/>
                </a:moveTo>
                <a:lnTo>
                  <a:pt x="1816327" y="0"/>
                </a:lnTo>
                <a:lnTo>
                  <a:pt x="1816327" y="879911"/>
                </a:lnTo>
                <a:lnTo>
                  <a:pt x="0" y="87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7072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02963"/>
            <a:ext cx="4333239" cy="1851475"/>
          </a:xfrm>
          <a:custGeom>
            <a:avLst/>
            <a:gdLst/>
            <a:ahLst/>
            <a:cxnLst/>
            <a:rect r="r" b="b" t="t" l="l"/>
            <a:pathLst>
              <a:path h="1851475" w="4333239">
                <a:moveTo>
                  <a:pt x="0" y="0"/>
                </a:moveTo>
                <a:lnTo>
                  <a:pt x="4333239" y="0"/>
                </a:lnTo>
                <a:lnTo>
                  <a:pt x="4333239" y="1851474"/>
                </a:lnTo>
                <a:lnTo>
                  <a:pt x="0" y="1851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18253" y="337623"/>
            <a:ext cx="2475476" cy="1006115"/>
          </a:xfrm>
          <a:custGeom>
            <a:avLst/>
            <a:gdLst/>
            <a:ahLst/>
            <a:cxnLst/>
            <a:rect r="r" b="b" t="t" l="l"/>
            <a:pathLst>
              <a:path h="1006115" w="2475476">
                <a:moveTo>
                  <a:pt x="0" y="0"/>
                </a:moveTo>
                <a:lnTo>
                  <a:pt x="2475476" y="0"/>
                </a:lnTo>
                <a:lnTo>
                  <a:pt x="2475476" y="1006114"/>
                </a:lnTo>
                <a:lnTo>
                  <a:pt x="0" y="100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35731" y="922803"/>
            <a:ext cx="3565043" cy="2063269"/>
          </a:xfrm>
          <a:custGeom>
            <a:avLst/>
            <a:gdLst/>
            <a:ahLst/>
            <a:cxnLst/>
            <a:rect r="r" b="b" t="t" l="l"/>
            <a:pathLst>
              <a:path h="2063269" w="3565043">
                <a:moveTo>
                  <a:pt x="0" y="0"/>
                </a:moveTo>
                <a:lnTo>
                  <a:pt x="3565043" y="0"/>
                </a:lnTo>
                <a:lnTo>
                  <a:pt x="3565043" y="2063269"/>
                </a:lnTo>
                <a:lnTo>
                  <a:pt x="0" y="20632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52260" y="6172200"/>
            <a:ext cx="3441469" cy="4114800"/>
          </a:xfrm>
          <a:custGeom>
            <a:avLst/>
            <a:gdLst/>
            <a:ahLst/>
            <a:cxnLst/>
            <a:rect r="r" b="b" t="t" l="l"/>
            <a:pathLst>
              <a:path h="4114800" w="3441469">
                <a:moveTo>
                  <a:pt x="0" y="0"/>
                </a:moveTo>
                <a:lnTo>
                  <a:pt x="3441469" y="0"/>
                </a:lnTo>
                <a:lnTo>
                  <a:pt x="34414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11198" y="3030396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15523" y="7226342"/>
            <a:ext cx="2336737" cy="2336737"/>
          </a:xfrm>
          <a:custGeom>
            <a:avLst/>
            <a:gdLst/>
            <a:ahLst/>
            <a:cxnLst/>
            <a:rect r="r" b="b" t="t" l="l"/>
            <a:pathLst>
              <a:path h="2336737" w="2336737">
                <a:moveTo>
                  <a:pt x="0" y="0"/>
                </a:moveTo>
                <a:lnTo>
                  <a:pt x="2336737" y="0"/>
                </a:lnTo>
                <a:lnTo>
                  <a:pt x="2336737" y="2336736"/>
                </a:lnTo>
                <a:lnTo>
                  <a:pt x="0" y="23367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66619" y="3307715"/>
            <a:ext cx="2377037" cy="2377037"/>
          </a:xfrm>
          <a:custGeom>
            <a:avLst/>
            <a:gdLst/>
            <a:ahLst/>
            <a:cxnLst/>
            <a:rect r="r" b="b" t="t" l="l"/>
            <a:pathLst>
              <a:path h="2377037" w="2377037">
                <a:moveTo>
                  <a:pt x="0" y="0"/>
                </a:moveTo>
                <a:lnTo>
                  <a:pt x="2377037" y="0"/>
                </a:lnTo>
                <a:lnTo>
                  <a:pt x="2377037" y="2377037"/>
                </a:lnTo>
                <a:lnTo>
                  <a:pt x="0" y="23770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9C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7937" y="940336"/>
            <a:ext cx="9912126" cy="1918450"/>
            <a:chOff x="0" y="0"/>
            <a:chExt cx="13216167" cy="25579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853"/>
              <a:ext cx="4787021" cy="2550228"/>
            </a:xfrm>
            <a:custGeom>
              <a:avLst/>
              <a:gdLst/>
              <a:ahLst/>
              <a:cxnLst/>
              <a:rect r="r" b="b" t="t" l="l"/>
              <a:pathLst>
                <a:path h="2550228" w="4787021">
                  <a:moveTo>
                    <a:pt x="0" y="0"/>
                  </a:moveTo>
                  <a:lnTo>
                    <a:pt x="4787021" y="0"/>
                  </a:lnTo>
                  <a:lnTo>
                    <a:pt x="4787021" y="2550228"/>
                  </a:lnTo>
                  <a:lnTo>
                    <a:pt x="0" y="2550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120" t="-141621" r="-34328" b="-8996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97306" y="3853"/>
              <a:ext cx="4787021" cy="2550228"/>
            </a:xfrm>
            <a:custGeom>
              <a:avLst/>
              <a:gdLst/>
              <a:ahLst/>
              <a:cxnLst/>
              <a:rect r="r" b="b" t="t" l="l"/>
              <a:pathLst>
                <a:path h="2550228" w="4787021">
                  <a:moveTo>
                    <a:pt x="0" y="0"/>
                  </a:moveTo>
                  <a:lnTo>
                    <a:pt x="4787021" y="0"/>
                  </a:lnTo>
                  <a:lnTo>
                    <a:pt x="4787021" y="2550228"/>
                  </a:lnTo>
                  <a:lnTo>
                    <a:pt x="0" y="2550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120" t="-141621" r="-34328" b="-89966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394612" y="0"/>
              <a:ext cx="3821555" cy="2557934"/>
            </a:xfrm>
            <a:custGeom>
              <a:avLst/>
              <a:gdLst/>
              <a:ahLst/>
              <a:cxnLst/>
              <a:rect r="r" b="b" t="t" l="l"/>
              <a:pathLst>
                <a:path h="2557934" w="3821555">
                  <a:moveTo>
                    <a:pt x="0" y="0"/>
                  </a:moveTo>
                  <a:lnTo>
                    <a:pt x="3821555" y="0"/>
                  </a:lnTo>
                  <a:lnTo>
                    <a:pt x="3821555" y="2557934"/>
                  </a:lnTo>
                  <a:lnTo>
                    <a:pt x="0" y="255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5161" t="-140893" r="-68264" b="-8969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575403" y="657754"/>
            <a:ext cx="11815261" cy="25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  <a:spcBef>
                <a:spcPts val="6599"/>
              </a:spcBef>
            </a:pPr>
            <a:r>
              <a:rPr lang="en-US" sz="9999" spc="199">
                <a:solidFill>
                  <a:srgbClr val="000000"/>
                </a:solidFill>
                <a:latin typeface="TAN Tangkiwood"/>
              </a:rPr>
              <a:t>PORTFOLIO INSPIRATION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203717">
            <a:off x="14080599" y="1536225"/>
            <a:ext cx="1431809" cy="1701611"/>
          </a:xfrm>
          <a:custGeom>
            <a:avLst/>
            <a:gdLst/>
            <a:ahLst/>
            <a:cxnLst/>
            <a:rect r="r" b="b" t="t" l="l"/>
            <a:pathLst>
              <a:path h="1701611" w="1431809">
                <a:moveTo>
                  <a:pt x="0" y="0"/>
                </a:moveTo>
                <a:lnTo>
                  <a:pt x="1431809" y="0"/>
                </a:lnTo>
                <a:lnTo>
                  <a:pt x="1431809" y="1701611"/>
                </a:lnTo>
                <a:lnTo>
                  <a:pt x="0" y="1701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79418" b="-114004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102483">
            <a:off x="3225042" y="1459596"/>
            <a:ext cx="986472" cy="1186913"/>
          </a:xfrm>
          <a:custGeom>
            <a:avLst/>
            <a:gdLst/>
            <a:ahLst/>
            <a:cxnLst/>
            <a:rect r="r" b="b" t="t" l="l"/>
            <a:pathLst>
              <a:path h="1186913" w="986472">
                <a:moveTo>
                  <a:pt x="986472" y="0"/>
                </a:moveTo>
                <a:lnTo>
                  <a:pt x="0" y="0"/>
                </a:lnTo>
                <a:lnTo>
                  <a:pt x="0" y="1186912"/>
                </a:lnTo>
                <a:lnTo>
                  <a:pt x="986472" y="1186912"/>
                </a:lnTo>
                <a:lnTo>
                  <a:pt x="9864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6804" r="-35518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30685" y="3362451"/>
            <a:ext cx="10569388" cy="5895849"/>
          </a:xfrm>
          <a:custGeom>
            <a:avLst/>
            <a:gdLst/>
            <a:ahLst/>
            <a:cxnLst/>
            <a:rect r="r" b="b" t="t" l="l"/>
            <a:pathLst>
              <a:path h="5895849" w="10569388">
                <a:moveTo>
                  <a:pt x="0" y="0"/>
                </a:moveTo>
                <a:lnTo>
                  <a:pt x="10569388" y="0"/>
                </a:lnTo>
                <a:lnTo>
                  <a:pt x="10569388" y="5895849"/>
                </a:lnTo>
                <a:lnTo>
                  <a:pt x="0" y="58958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87669" y="-1412295"/>
            <a:ext cx="6213114" cy="4114800"/>
          </a:xfrm>
          <a:custGeom>
            <a:avLst/>
            <a:gdLst/>
            <a:ahLst/>
            <a:cxnLst/>
            <a:rect r="r" b="b" t="t" l="l"/>
            <a:pathLst>
              <a:path h="4114800" w="6213114">
                <a:moveTo>
                  <a:pt x="0" y="0"/>
                </a:moveTo>
                <a:lnTo>
                  <a:pt x="6213114" y="0"/>
                </a:lnTo>
                <a:lnTo>
                  <a:pt x="62131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370" y="7803653"/>
            <a:ext cx="6084075" cy="2909294"/>
          </a:xfrm>
          <a:custGeom>
            <a:avLst/>
            <a:gdLst/>
            <a:ahLst/>
            <a:cxnLst/>
            <a:rect r="r" b="b" t="t" l="l"/>
            <a:pathLst>
              <a:path h="2909294" w="6084075">
                <a:moveTo>
                  <a:pt x="0" y="0"/>
                </a:moveTo>
                <a:lnTo>
                  <a:pt x="6084075" y="0"/>
                </a:lnTo>
                <a:lnTo>
                  <a:pt x="6084075" y="2909294"/>
                </a:lnTo>
                <a:lnTo>
                  <a:pt x="0" y="29092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9B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3810" y="272622"/>
            <a:ext cx="5993912" cy="1753729"/>
            <a:chOff x="0" y="0"/>
            <a:chExt cx="1578643" cy="46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643" cy="461888"/>
            </a:xfrm>
            <a:custGeom>
              <a:avLst/>
              <a:gdLst/>
              <a:ahLst/>
              <a:cxnLst/>
              <a:rect r="r" b="b" t="t" l="l"/>
              <a:pathLst>
                <a:path h="461888" w="1578643">
                  <a:moveTo>
                    <a:pt x="0" y="0"/>
                  </a:moveTo>
                  <a:lnTo>
                    <a:pt x="1578643" y="0"/>
                  </a:lnTo>
                  <a:lnTo>
                    <a:pt x="1578643" y="461888"/>
                  </a:lnTo>
                  <a:lnTo>
                    <a:pt x="0" y="4618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14325"/>
              <a:ext cx="1578643" cy="1475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999"/>
                </a:lnSpc>
                <a:spcBef>
                  <a:spcPts val="2999"/>
                </a:spcBef>
              </a:pPr>
              <a:r>
                <a:rPr lang="en-US" sz="7999" spc="159">
                  <a:solidFill>
                    <a:srgbClr val="135CE8"/>
                  </a:solidFill>
                  <a:latin typeface="TAN Tangkiwood"/>
                </a:rPr>
                <a:t>HOME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925806">
            <a:off x="-39485" y="528614"/>
            <a:ext cx="2136370" cy="509874"/>
          </a:xfrm>
          <a:custGeom>
            <a:avLst/>
            <a:gdLst/>
            <a:ahLst/>
            <a:cxnLst/>
            <a:rect r="r" b="b" t="t" l="l"/>
            <a:pathLst>
              <a:path h="509874" w="2136370">
                <a:moveTo>
                  <a:pt x="0" y="0"/>
                </a:moveTo>
                <a:lnTo>
                  <a:pt x="2136370" y="0"/>
                </a:lnTo>
                <a:lnTo>
                  <a:pt x="2136370" y="509874"/>
                </a:lnTo>
                <a:lnTo>
                  <a:pt x="0" y="50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9076" y="2442857"/>
            <a:ext cx="14187704" cy="6815443"/>
          </a:xfrm>
          <a:custGeom>
            <a:avLst/>
            <a:gdLst/>
            <a:ahLst/>
            <a:cxnLst/>
            <a:rect r="r" b="b" t="t" l="l"/>
            <a:pathLst>
              <a:path h="6815443" w="14187704">
                <a:moveTo>
                  <a:pt x="0" y="0"/>
                </a:moveTo>
                <a:lnTo>
                  <a:pt x="14187704" y="0"/>
                </a:lnTo>
                <a:lnTo>
                  <a:pt x="14187704" y="6815443"/>
                </a:lnTo>
                <a:lnTo>
                  <a:pt x="0" y="6815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676" y="8403000"/>
            <a:ext cx="2439057" cy="1884000"/>
          </a:xfrm>
          <a:custGeom>
            <a:avLst/>
            <a:gdLst/>
            <a:ahLst/>
            <a:cxnLst/>
            <a:rect r="r" b="b" t="t" l="l"/>
            <a:pathLst>
              <a:path h="1884000" w="2439057">
                <a:moveTo>
                  <a:pt x="0" y="0"/>
                </a:moveTo>
                <a:lnTo>
                  <a:pt x="2439057" y="0"/>
                </a:lnTo>
                <a:lnTo>
                  <a:pt x="2439057" y="1884000"/>
                </a:lnTo>
                <a:lnTo>
                  <a:pt x="0" y="1884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9B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3810" y="272622"/>
            <a:ext cx="5993912" cy="1753729"/>
            <a:chOff x="0" y="0"/>
            <a:chExt cx="1578643" cy="461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643" cy="461888"/>
            </a:xfrm>
            <a:custGeom>
              <a:avLst/>
              <a:gdLst/>
              <a:ahLst/>
              <a:cxnLst/>
              <a:rect r="r" b="b" t="t" l="l"/>
              <a:pathLst>
                <a:path h="461888" w="1578643">
                  <a:moveTo>
                    <a:pt x="0" y="0"/>
                  </a:moveTo>
                  <a:lnTo>
                    <a:pt x="1578643" y="0"/>
                  </a:lnTo>
                  <a:lnTo>
                    <a:pt x="1578643" y="461888"/>
                  </a:lnTo>
                  <a:lnTo>
                    <a:pt x="0" y="4618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14325"/>
              <a:ext cx="1578643" cy="14756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999"/>
                </a:lnSpc>
                <a:spcBef>
                  <a:spcPts val="2999"/>
                </a:spcBef>
              </a:pPr>
              <a:r>
                <a:rPr lang="en-US" sz="7999" spc="159">
                  <a:solidFill>
                    <a:srgbClr val="D7DB14"/>
                  </a:solidFill>
                  <a:latin typeface="TAN Tangkiwood"/>
                </a:rPr>
                <a:t>BODY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925806">
            <a:off x="-39485" y="528614"/>
            <a:ext cx="2136370" cy="509874"/>
          </a:xfrm>
          <a:custGeom>
            <a:avLst/>
            <a:gdLst/>
            <a:ahLst/>
            <a:cxnLst/>
            <a:rect r="r" b="b" t="t" l="l"/>
            <a:pathLst>
              <a:path h="509874" w="2136370">
                <a:moveTo>
                  <a:pt x="0" y="0"/>
                </a:moveTo>
                <a:lnTo>
                  <a:pt x="2136370" y="0"/>
                </a:lnTo>
                <a:lnTo>
                  <a:pt x="2136370" y="509874"/>
                </a:lnTo>
                <a:lnTo>
                  <a:pt x="0" y="50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1628" y="2528161"/>
            <a:ext cx="14495158" cy="5950398"/>
          </a:xfrm>
          <a:custGeom>
            <a:avLst/>
            <a:gdLst/>
            <a:ahLst/>
            <a:cxnLst/>
            <a:rect r="r" b="b" t="t" l="l"/>
            <a:pathLst>
              <a:path h="5950398" w="14495158">
                <a:moveTo>
                  <a:pt x="0" y="0"/>
                </a:moveTo>
                <a:lnTo>
                  <a:pt x="14495158" y="0"/>
                </a:lnTo>
                <a:lnTo>
                  <a:pt x="14495158" y="5950398"/>
                </a:lnTo>
                <a:lnTo>
                  <a:pt x="0" y="5950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5" t="0" r="-44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35632" y="-991583"/>
            <a:ext cx="3847459" cy="2558686"/>
          </a:xfrm>
          <a:custGeom>
            <a:avLst/>
            <a:gdLst/>
            <a:ahLst/>
            <a:cxnLst/>
            <a:rect r="r" b="b" t="t" l="l"/>
            <a:pathLst>
              <a:path h="2558686" w="3847459">
                <a:moveTo>
                  <a:pt x="0" y="0"/>
                </a:moveTo>
                <a:lnTo>
                  <a:pt x="3847458" y="0"/>
                </a:lnTo>
                <a:lnTo>
                  <a:pt x="3847458" y="2558685"/>
                </a:lnTo>
                <a:lnTo>
                  <a:pt x="0" y="25586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90987" y="923358"/>
            <a:ext cx="2809996" cy="1287489"/>
          </a:xfrm>
          <a:custGeom>
            <a:avLst/>
            <a:gdLst/>
            <a:ahLst/>
            <a:cxnLst/>
            <a:rect r="r" b="b" t="t" l="l"/>
            <a:pathLst>
              <a:path h="1287489" w="2809996">
                <a:moveTo>
                  <a:pt x="0" y="0"/>
                </a:moveTo>
                <a:lnTo>
                  <a:pt x="2809996" y="0"/>
                </a:lnTo>
                <a:lnTo>
                  <a:pt x="2809996" y="1287489"/>
                </a:lnTo>
                <a:lnTo>
                  <a:pt x="0" y="12874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20801" y="7856550"/>
            <a:ext cx="2322430" cy="2430450"/>
          </a:xfrm>
          <a:custGeom>
            <a:avLst/>
            <a:gdLst/>
            <a:ahLst/>
            <a:cxnLst/>
            <a:rect r="r" b="b" t="t" l="l"/>
            <a:pathLst>
              <a:path h="2430450" w="2322430">
                <a:moveTo>
                  <a:pt x="0" y="0"/>
                </a:moveTo>
                <a:lnTo>
                  <a:pt x="2322429" y="0"/>
                </a:lnTo>
                <a:lnTo>
                  <a:pt x="2322429" y="2430450"/>
                </a:lnTo>
                <a:lnTo>
                  <a:pt x="0" y="24304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5632" y="7669889"/>
            <a:ext cx="6023011" cy="2880094"/>
          </a:xfrm>
          <a:custGeom>
            <a:avLst/>
            <a:gdLst/>
            <a:ahLst/>
            <a:cxnLst/>
            <a:rect r="r" b="b" t="t" l="l"/>
            <a:pathLst>
              <a:path h="2880094" w="6023011">
                <a:moveTo>
                  <a:pt x="0" y="0"/>
                </a:moveTo>
                <a:lnTo>
                  <a:pt x="6023011" y="0"/>
                </a:lnTo>
                <a:lnTo>
                  <a:pt x="6023011" y="2880095"/>
                </a:lnTo>
                <a:lnTo>
                  <a:pt x="0" y="28800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9B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3810" y="272622"/>
            <a:ext cx="9114180" cy="2429883"/>
            <a:chOff x="0" y="0"/>
            <a:chExt cx="2400442" cy="639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0442" cy="639969"/>
            </a:xfrm>
            <a:custGeom>
              <a:avLst/>
              <a:gdLst/>
              <a:ahLst/>
              <a:cxnLst/>
              <a:rect r="r" b="b" t="t" l="l"/>
              <a:pathLst>
                <a:path h="639969" w="2400442">
                  <a:moveTo>
                    <a:pt x="0" y="0"/>
                  </a:moveTo>
                  <a:lnTo>
                    <a:pt x="2400442" y="0"/>
                  </a:lnTo>
                  <a:lnTo>
                    <a:pt x="2400442" y="639969"/>
                  </a:lnTo>
                  <a:lnTo>
                    <a:pt x="0" y="6399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14325"/>
              <a:ext cx="2400442" cy="32564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999"/>
                </a:lnSpc>
                <a:spcBef>
                  <a:spcPts val="2999"/>
                </a:spcBef>
              </a:pPr>
              <a:r>
                <a:rPr lang="en-US" sz="7999" spc="159">
                  <a:solidFill>
                    <a:srgbClr val="D1A25F"/>
                  </a:solidFill>
                  <a:latin typeface="TAN Tangkiwood"/>
                </a:rPr>
                <a:t>Contact &amp; Footer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925806">
            <a:off x="-39485" y="528614"/>
            <a:ext cx="2136370" cy="509874"/>
          </a:xfrm>
          <a:custGeom>
            <a:avLst/>
            <a:gdLst/>
            <a:ahLst/>
            <a:cxnLst/>
            <a:rect r="r" b="b" t="t" l="l"/>
            <a:pathLst>
              <a:path h="509874" w="2136370">
                <a:moveTo>
                  <a:pt x="0" y="0"/>
                </a:moveTo>
                <a:lnTo>
                  <a:pt x="2136370" y="0"/>
                </a:lnTo>
                <a:lnTo>
                  <a:pt x="2136370" y="509874"/>
                </a:lnTo>
                <a:lnTo>
                  <a:pt x="0" y="509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56724" y="2178131"/>
            <a:ext cx="12974552" cy="5930738"/>
          </a:xfrm>
          <a:custGeom>
            <a:avLst/>
            <a:gdLst/>
            <a:ahLst/>
            <a:cxnLst/>
            <a:rect r="r" b="b" t="t" l="l"/>
            <a:pathLst>
              <a:path h="5930738" w="12974552">
                <a:moveTo>
                  <a:pt x="0" y="0"/>
                </a:moveTo>
                <a:lnTo>
                  <a:pt x="12974552" y="0"/>
                </a:lnTo>
                <a:lnTo>
                  <a:pt x="12974552" y="5930738"/>
                </a:lnTo>
                <a:lnTo>
                  <a:pt x="0" y="5930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56724" y="7414169"/>
            <a:ext cx="12974552" cy="1389399"/>
          </a:xfrm>
          <a:custGeom>
            <a:avLst/>
            <a:gdLst/>
            <a:ahLst/>
            <a:cxnLst/>
            <a:rect r="r" b="b" t="t" l="l"/>
            <a:pathLst>
              <a:path h="1389399" w="12974552">
                <a:moveTo>
                  <a:pt x="0" y="0"/>
                </a:moveTo>
                <a:lnTo>
                  <a:pt x="12974552" y="0"/>
                </a:lnTo>
                <a:lnTo>
                  <a:pt x="12974552" y="1389400"/>
                </a:lnTo>
                <a:lnTo>
                  <a:pt x="0" y="1389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7" t="-72252" r="-94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82973" y="-569836"/>
            <a:ext cx="6213114" cy="4114800"/>
          </a:xfrm>
          <a:custGeom>
            <a:avLst/>
            <a:gdLst/>
            <a:ahLst/>
            <a:cxnLst/>
            <a:rect r="r" b="b" t="t" l="l"/>
            <a:pathLst>
              <a:path h="4114800" w="6213114">
                <a:moveTo>
                  <a:pt x="0" y="0"/>
                </a:moveTo>
                <a:lnTo>
                  <a:pt x="6213114" y="0"/>
                </a:lnTo>
                <a:lnTo>
                  <a:pt x="62131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03437" y="287438"/>
            <a:ext cx="2412393" cy="1482525"/>
          </a:xfrm>
          <a:custGeom>
            <a:avLst/>
            <a:gdLst/>
            <a:ahLst/>
            <a:cxnLst/>
            <a:rect r="r" b="b" t="t" l="l"/>
            <a:pathLst>
              <a:path h="1482525" w="2412393">
                <a:moveTo>
                  <a:pt x="0" y="0"/>
                </a:moveTo>
                <a:lnTo>
                  <a:pt x="2412393" y="0"/>
                </a:lnTo>
                <a:lnTo>
                  <a:pt x="2412393" y="1482524"/>
                </a:lnTo>
                <a:lnTo>
                  <a:pt x="0" y="1482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6982209"/>
            <a:ext cx="2042421" cy="545884"/>
          </a:xfrm>
          <a:custGeom>
            <a:avLst/>
            <a:gdLst/>
            <a:ahLst/>
            <a:cxnLst/>
            <a:rect r="r" b="b" t="t" l="l"/>
            <a:pathLst>
              <a:path h="545884" w="2042421">
                <a:moveTo>
                  <a:pt x="0" y="0"/>
                </a:moveTo>
                <a:lnTo>
                  <a:pt x="2042421" y="0"/>
                </a:lnTo>
                <a:lnTo>
                  <a:pt x="2042421" y="545883"/>
                </a:lnTo>
                <a:lnTo>
                  <a:pt x="0" y="5458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292" y="8803569"/>
            <a:ext cx="3979937" cy="1483431"/>
          </a:xfrm>
          <a:custGeom>
            <a:avLst/>
            <a:gdLst/>
            <a:ahLst/>
            <a:cxnLst/>
            <a:rect r="r" b="b" t="t" l="l"/>
            <a:pathLst>
              <a:path h="1483431" w="3979937">
                <a:moveTo>
                  <a:pt x="0" y="0"/>
                </a:moveTo>
                <a:lnTo>
                  <a:pt x="3979937" y="0"/>
                </a:lnTo>
                <a:lnTo>
                  <a:pt x="3979937" y="1483431"/>
                </a:lnTo>
                <a:lnTo>
                  <a:pt x="0" y="14834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DAGDQ_fJ0eY</dc:identifier>
  <dcterms:modified xsi:type="dcterms:W3CDTF">2011-08-01T06:04:30Z</dcterms:modified>
  <cp:revision>1</cp:revision>
  <dc:title>Purple &amp;  white business profile presentation</dc:title>
</cp:coreProperties>
</file>